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5" r:id="rId5"/>
    <p:sldId id="261" r:id="rId6"/>
    <p:sldId id="262" r:id="rId7"/>
    <p:sldId id="286" r:id="rId8"/>
    <p:sldId id="263" r:id="rId9"/>
    <p:sldId id="287" r:id="rId10"/>
    <p:sldId id="281" r:id="rId11"/>
    <p:sldId id="264" r:id="rId12"/>
    <p:sldId id="268" r:id="rId13"/>
    <p:sldId id="269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78" autoAdjust="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4C6571-C480-4ED6-889D-A9031A825CBC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913AF2-8955-41F0-BD63-5FFED35A71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2;&#1099;&#1087;&#1091;&#1089;&#1082;&#1085;&#1086;&#1081;%20&#1073;&#1072;&#1083;&#1083;%20&#1040;&#1085;&#1090;&#1086;&#1085;&#1086;&#1074;&#1072;\02%20&#1072;&#1081;%20&#1073;&#1091;&#1076;&#1077;&#1090;%20&#1082;&#1088;&#1091;&#1090;&#1086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№ 5 </a:t>
            </a:r>
            <a:br>
              <a:rPr lang="ru-RU" dirty="0" smtClean="0"/>
            </a:br>
            <a:r>
              <a:rPr lang="ru-RU" dirty="0" smtClean="0"/>
              <a:t>«Капитаны»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Фото-отчет 2016-2017 учебный год.</a:t>
            </a:r>
            <a:endParaRPr lang="ru-RU" dirty="0"/>
          </a:p>
        </p:txBody>
      </p:sp>
      <p:pic>
        <p:nvPicPr>
          <p:cNvPr id="6" name="02 ай будет кру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				</a:t>
            </a:r>
            <a:r>
              <a:rPr lang="ru-RU" sz="4400" b="1" dirty="0" smtClean="0">
                <a:solidFill>
                  <a:srgbClr val="00B0F0"/>
                </a:solidFill>
              </a:rPr>
              <a:t>Север</a:t>
            </a:r>
            <a:endParaRPr lang="en-US" sz="44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800" b="1" dirty="0" smtClean="0"/>
              <a:t>Тип проекта:</a:t>
            </a:r>
            <a:r>
              <a:rPr lang="ru-RU" sz="2800" dirty="0" smtClean="0"/>
              <a:t> </a:t>
            </a:r>
            <a:r>
              <a:rPr lang="ru-RU" sz="2800" dirty="0" err="1" smtClean="0"/>
              <a:t>исследовательско</a:t>
            </a:r>
            <a:r>
              <a:rPr lang="ru-RU" sz="2800" dirty="0" smtClean="0"/>
              <a:t> – творческий.</a:t>
            </a:r>
            <a:endParaRPr lang="en-US" sz="2800" dirty="0" smtClean="0"/>
          </a:p>
          <a:p>
            <a:pPr>
              <a:buNone/>
            </a:pPr>
            <a:r>
              <a:rPr lang="ru-RU" sz="2800" b="1" dirty="0" smtClean="0"/>
              <a:t>Сроки реализации:</a:t>
            </a:r>
            <a:r>
              <a:rPr lang="ru-RU" sz="2800" dirty="0" smtClean="0"/>
              <a:t> краткосрочный (2 недели).</a:t>
            </a:r>
            <a:endParaRPr lang="en-US" sz="2800" dirty="0" smtClean="0"/>
          </a:p>
          <a:p>
            <a:pPr>
              <a:buNone/>
            </a:pPr>
            <a:r>
              <a:rPr lang="ru-RU" sz="2800" b="1" u="sng" dirty="0" smtClean="0"/>
              <a:t>Участники проекта</a:t>
            </a:r>
            <a:r>
              <a:rPr lang="ru-RU" sz="2800" b="1" dirty="0" smtClean="0"/>
              <a:t>:</a:t>
            </a:r>
            <a:r>
              <a:rPr lang="ru-RU" sz="2800" dirty="0" smtClean="0"/>
              <a:t> дети подготовительной группы, воспитатели, родители.</a:t>
            </a:r>
          </a:p>
          <a:p>
            <a:pPr>
              <a:buNone/>
            </a:pPr>
            <a:r>
              <a:rPr lang="ru-RU" sz="2800" b="1" u="sng" dirty="0" smtClean="0"/>
              <a:t>Цель проекта:</a:t>
            </a:r>
            <a:r>
              <a:rPr lang="ru-RU" sz="2800" dirty="0" smtClean="0"/>
              <a:t> расширять и обобщать представление детей о животных севера, месте их обитания. Развитие интереса к окружающему миру.</a:t>
            </a:r>
          </a:p>
          <a:p>
            <a:pPr>
              <a:buNone/>
            </a:pPr>
            <a:endParaRPr lang="ru-RU" sz="2800" b="1" u="sng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26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903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715569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86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571480"/>
            <a:ext cx="8572560" cy="50320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Театрализация по сказке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 «Кошкин дом»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" y="1916832"/>
            <a:ext cx="4127922" cy="31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140968"/>
            <a:ext cx="4671615" cy="324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06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Викторины: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«Профессии, Бытовая техника, ПДД, </a:t>
            </a:r>
            <a:r>
              <a:rPr lang="ru-RU" sz="3200" dirty="0" err="1" smtClean="0">
                <a:solidFill>
                  <a:srgbClr val="00B0F0"/>
                </a:solidFill>
              </a:rPr>
              <a:t>Исскуство</a:t>
            </a:r>
            <a:r>
              <a:rPr lang="ru-RU" sz="3200" dirty="0" smtClean="0">
                <a:solidFill>
                  <a:srgbClr val="00B0F0"/>
                </a:solidFill>
              </a:rPr>
              <a:t> родного края»</a:t>
            </a:r>
          </a:p>
          <a:p>
            <a:pPr algn="ctr">
              <a:buNone/>
            </a:pPr>
            <a:r>
              <a:rPr lang="ru-RU" sz="3200" dirty="0" err="1" smtClean="0">
                <a:solidFill>
                  <a:srgbClr val="00B0F0"/>
                </a:solidFill>
              </a:rPr>
              <a:t>Квест</a:t>
            </a:r>
            <a:r>
              <a:rPr lang="ru-RU" sz="3200" dirty="0" smtClean="0">
                <a:solidFill>
                  <a:srgbClr val="00B0F0"/>
                </a:solidFill>
              </a:rPr>
              <a:t> «Космос»</a:t>
            </a:r>
          </a:p>
          <a:p>
            <a:pPr algn="ctr">
              <a:buNone/>
            </a:pPr>
            <a:endParaRPr lang="ru-RU" sz="32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8083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6484"/>
            <a:ext cx="25553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31683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83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Участие в </a:t>
            </a:r>
            <a:r>
              <a:rPr lang="ru-RU" b="1" dirty="0" smtClean="0">
                <a:solidFill>
                  <a:srgbClr val="00B0F0"/>
                </a:solidFill>
              </a:rPr>
              <a:t>конкурсах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01" y="980728"/>
            <a:ext cx="277135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Дом\Desktop\IMG_3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1880" y="1177032"/>
            <a:ext cx="3168352" cy="27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ом\Desktop\IMG_3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034" y="1009544"/>
            <a:ext cx="3168353" cy="30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ом\Desktop\IMG_34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5235" y="4139307"/>
            <a:ext cx="2636912" cy="28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ом\Desktop\IMG_34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7452" y="4134934"/>
            <a:ext cx="2623840" cy="28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Дом\Desktop\IMG_34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877" y="4023405"/>
            <a:ext cx="2520280" cy="29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90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54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00B0F0"/>
                </a:solidFill>
              </a:rPr>
              <a:t>Спасибо за внимание!!!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4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День «Открытых дверей».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8894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76464" cy="313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Наши экскурсии:</a:t>
            </a:r>
            <a:br>
              <a:rPr lang="ru-RU" u="sng" dirty="0" smtClean="0">
                <a:solidFill>
                  <a:srgbClr val="00B0F0"/>
                </a:solidFill>
              </a:rPr>
            </a:br>
            <a:endParaRPr lang="ru-RU" u="sng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10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200" dirty="0" smtClean="0"/>
              <a:t>Производство «Чистая вода»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/>
              <a:t>Музей </a:t>
            </a:r>
            <a:r>
              <a:rPr lang="ru-RU" sz="3200" dirty="0" err="1" smtClean="0"/>
              <a:t>Покрышкина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/>
              <a:t>Кукольный театр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/>
              <a:t>Планетарий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/>
              <a:t>Музей «Народные традиции»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4194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41942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36190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83" y="3573016"/>
            <a:ext cx="363544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3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Сотрудничество с библиотекой.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ом\Desktop\IMG_2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" y="1196752"/>
            <a:ext cx="36319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IMG_2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1999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Мероприятия с родителями: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открытых дверей</a:t>
            </a:r>
          </a:p>
          <a:p>
            <a:r>
              <a:rPr lang="ru-RU" dirty="0" smtClean="0"/>
              <a:t>Спортивный праздник: «</a:t>
            </a:r>
            <a:r>
              <a:rPr lang="ru-RU" dirty="0" err="1" smtClean="0"/>
              <a:t>Папа,мама,я</a:t>
            </a:r>
            <a:r>
              <a:rPr lang="ru-RU" dirty="0" smtClean="0"/>
              <a:t>- спортивная семья»</a:t>
            </a:r>
          </a:p>
          <a:p>
            <a:r>
              <a:rPr lang="ru-RU" dirty="0" smtClean="0"/>
              <a:t>Зимнее развлечение( День выходного дня)</a:t>
            </a:r>
          </a:p>
          <a:p>
            <a:r>
              <a:rPr lang="ru-RU" dirty="0" smtClean="0"/>
              <a:t>День бабушек и дедушек</a:t>
            </a:r>
          </a:p>
          <a:p>
            <a:r>
              <a:rPr lang="ru-RU" dirty="0" smtClean="0"/>
              <a:t>Мамин день</a:t>
            </a:r>
          </a:p>
          <a:p>
            <a:endParaRPr lang="ru-RU" dirty="0"/>
          </a:p>
        </p:txBody>
      </p:sp>
    </p:spTree>
  </p:cSld>
  <p:clrMapOvr>
    <a:masterClrMapping/>
  </p:clrMapOvr>
  <p:transition advTm="67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6866"/>
            <a:ext cx="3347417" cy="310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5969"/>
            <a:ext cx="3214323" cy="30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0" y="4077072"/>
            <a:ext cx="3343597" cy="29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2403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7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571480"/>
            <a:ext cx="8229600" cy="595386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			</a:t>
            </a:r>
            <a:r>
              <a:rPr lang="ru-RU" sz="3200" b="1" dirty="0" smtClean="0">
                <a:solidFill>
                  <a:srgbClr val="00B0F0"/>
                </a:solidFill>
              </a:rPr>
              <a:t>Грибы -грибочки. </a:t>
            </a:r>
          </a:p>
          <a:p>
            <a:pPr>
              <a:buNone/>
            </a:pPr>
            <a:r>
              <a:rPr lang="ru-RU" sz="2800" b="1" u="sng" dirty="0" smtClean="0"/>
              <a:t>Вид проекта</a:t>
            </a:r>
            <a:r>
              <a:rPr lang="ru-RU" sz="2800" b="1" dirty="0" smtClean="0"/>
              <a:t>:</a:t>
            </a:r>
            <a:r>
              <a:rPr lang="ru-RU" sz="2800" dirty="0" smtClean="0"/>
              <a:t> информационно-исследовательский.</a:t>
            </a:r>
          </a:p>
          <a:p>
            <a:pPr>
              <a:buNone/>
            </a:pPr>
            <a:r>
              <a:rPr lang="ru-RU" sz="2800" b="1" u="sng" dirty="0" smtClean="0"/>
              <a:t>Продолжительность проекта</a:t>
            </a:r>
            <a:r>
              <a:rPr lang="ru-RU" sz="2800" b="1" dirty="0" smtClean="0"/>
              <a:t>:</a:t>
            </a:r>
            <a:r>
              <a:rPr lang="ru-RU" sz="2800" dirty="0" smtClean="0"/>
              <a:t> краткосрочный (1 неделя).</a:t>
            </a:r>
          </a:p>
          <a:p>
            <a:pPr>
              <a:buNone/>
            </a:pPr>
            <a:r>
              <a:rPr lang="ru-RU" sz="2800" b="1" u="sng" dirty="0" smtClean="0"/>
              <a:t>Участники проекта</a:t>
            </a:r>
            <a:r>
              <a:rPr lang="ru-RU" sz="2800" b="1" dirty="0" smtClean="0"/>
              <a:t>:</a:t>
            </a:r>
            <a:r>
              <a:rPr lang="ru-RU" sz="2800" dirty="0" smtClean="0"/>
              <a:t> дети подготовительной группы, воспитатели, родители.</a:t>
            </a:r>
          </a:p>
          <a:p>
            <a:pPr>
              <a:buNone/>
            </a:pPr>
            <a:r>
              <a:rPr lang="ru-RU" sz="2800" b="1" u="sng" dirty="0" smtClean="0"/>
              <a:t>Цель</a:t>
            </a:r>
            <a:r>
              <a:rPr lang="ru-RU" sz="2800" b="1" dirty="0" smtClean="0"/>
              <a:t>:</a:t>
            </a:r>
            <a:r>
              <a:rPr lang="ru-RU" sz="2800" dirty="0" smtClean="0"/>
              <a:t> Расширить знания и представления  детей о грибах. </a:t>
            </a:r>
          </a:p>
          <a:p>
            <a:pPr>
              <a:buNone/>
            </a:pPr>
            <a:r>
              <a:rPr lang="ru-RU" sz="2800" b="1" u="sng" dirty="0" smtClean="0"/>
              <a:t>Выход : </a:t>
            </a:r>
            <a:r>
              <a:rPr lang="ru-RU" sz="2800" dirty="0" smtClean="0"/>
              <a:t>Создание книги «Съедобные и ядовитые грибы»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advTm="78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35634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153"/>
            <a:ext cx="33404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3429000"/>
            <a:ext cx="585258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38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835</TotalTime>
  <Words>97</Words>
  <Application>Microsoft Office PowerPoint</Application>
  <PresentationFormat>Экран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Группа № 5  «Капитаны»</vt:lpstr>
      <vt:lpstr>Презентация PowerPoint</vt:lpstr>
      <vt:lpstr>Наши экскурсии: </vt:lpstr>
      <vt:lpstr>Презентация PowerPoint</vt:lpstr>
      <vt:lpstr>Презентация PowerPoint</vt:lpstr>
      <vt:lpstr>Мероприятия с родителями: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Company>nais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5  «Капитаны»</dc:title>
  <dc:creator>trafik</dc:creator>
  <cp:lastModifiedBy>Дом</cp:lastModifiedBy>
  <cp:revision>88</cp:revision>
  <dcterms:created xsi:type="dcterms:W3CDTF">2013-09-03T05:31:14Z</dcterms:created>
  <dcterms:modified xsi:type="dcterms:W3CDTF">2017-05-25T03:10:26Z</dcterms:modified>
</cp:coreProperties>
</file>